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CC007-2C3D-4D33-A7B3-73E3AF11B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CA5CEC-8C95-4219-A32F-EE8728988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17F710-E964-43E0-BD00-5C1F6481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A6F736-69FD-45C2-BDF1-F91CE462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EB351-11E1-4083-8764-9B08E14C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9271F9-342D-4285-B507-A3C119082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E41053-5084-48B2-BAA6-A5A29F800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039C81-CE54-4620-9DC8-62408554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3E992E-E16A-47BA-A332-4548E743A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35B0D-9C85-4CAF-9E5F-58992B57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14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276B0E-D4BD-479A-9F88-5C4BAC54EE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7AEC99-B939-4568-A1B2-1906E1D21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6E8958-BF23-4462-B73C-49262885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8C1F39-F2B1-4071-8CC0-BAD1B31B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94D0A6-F49F-47F7-919D-3DE1BF07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32E02-EF9F-470A-807E-0B0F1875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708E8F-1008-4CF8-A02A-8FE8323B0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6A7623-0173-478C-8F7C-4C2006D8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65399F-5393-4C3D-98D4-2149E44E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15E81-336D-401E-A0DB-58139F8F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00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4B691-D8D9-4FF4-A0F2-85598474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92E67F-2CA3-49A0-BBB6-FD85EAD24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17738D-93F2-44AC-A7DB-E49CA7BE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8BDEC8-0E21-4C79-86A6-B454B7B2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E51085-7880-4A90-B812-41DC7BFF1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4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26037-33E5-46CA-9C0E-B8F14EE1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04D0CE-6BFD-41E5-A51D-DDC1257A0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E9D61A-6D83-44C3-A8E1-DCA1F49DC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69998B-AA5D-40EC-B549-A355121E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622509-1109-4F07-B496-452D64BE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440D9D-E7F0-456E-9A11-C6BF2E7D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5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A2763-4DE8-4CA3-9C51-8D1E7B7A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EE90FC-34FE-4D2D-A99A-0B94FBF99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43B49A-9905-42C1-8AEB-218EB294A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A58F2C5-1400-4DC3-9CFE-40F91C64C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CFF595-3941-4B4E-AB59-B1A3B430D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B51B0D-B9EB-4AED-9ED7-F8113281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1B18189-224B-478E-B8B4-FC82C926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5DE862-C4E2-4A7D-A971-B80298BA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4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778B1-58A3-4B85-8FBC-F5A4168F8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48A719-FE75-45A5-B536-837A2E4BD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C5C990-1308-4D20-A2D2-2A4E8635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8542A6-9D8F-4CE6-A80A-61C88EC5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8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80AC5F-AE9D-4F39-B8E0-8826E80C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5F0653-29A1-45BC-B030-796E2953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4794D9-5281-455C-88EF-5145F684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2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A32DB-34C8-4425-BA22-B3B37AA3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997659-2DAA-4D09-B6D8-A03D0E8E3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0809DE-6760-4B04-A1F6-336DCD49C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5841EB-4254-4EBE-BD81-E44854BB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358F94-1EFF-48D5-B292-4E9BC86A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B45721-E951-4172-ACC4-8D01C5B1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77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55BD1-CCD5-4E91-A74A-FA260FE12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CF386-1545-48EC-9154-BB5168DF0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91CB76-EC46-4851-9505-AB50C22F0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02E117-F88A-4327-B193-E3D971E8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8E5AA4-C419-40C2-BEFA-8DA764810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DA2776-8CC1-444F-A79A-3D572E0B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5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39DEF3-D0CD-411E-A6FF-79A6398A0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804D98-59FA-4601-8229-6CB255CEA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64B3D1-C40F-47C0-941F-7D88CD514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03DC1-BB45-42F0-904B-CF8DAE081310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00BE18-BDE6-4BEF-B004-6CA82595E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B321D6-A866-4E7A-8E7E-98FF6350F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B5EF1-34BB-4B41-B8C6-EBD67DC3A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59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3CF9E85-D506-4D77-B0BE-311C9FEA906B}"/>
              </a:ext>
            </a:extLst>
          </p:cNvPr>
          <p:cNvGrpSpPr/>
          <p:nvPr/>
        </p:nvGrpSpPr>
        <p:grpSpPr>
          <a:xfrm>
            <a:off x="0" y="992411"/>
            <a:ext cx="10328223" cy="3642609"/>
            <a:chOff x="0" y="977421"/>
            <a:chExt cx="10328223" cy="3642609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18FB5E17-8D82-4757-8D4F-A06B56BE7A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77421"/>
              <a:ext cx="3642609" cy="3642609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F3BA04AC-F81B-4459-A341-755CB94620D6}"/>
                </a:ext>
              </a:extLst>
            </p:cNvPr>
            <p:cNvSpPr/>
            <p:nvPr/>
          </p:nvSpPr>
          <p:spPr>
            <a:xfrm>
              <a:off x="3082977" y="1854344"/>
              <a:ext cx="7245246" cy="212365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4400" b="1" dirty="0">
                  <a:ln w="6600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産業カウンセリング</a:t>
              </a:r>
              <a:endParaRPr lang="en-US" altLang="ja-JP" sz="4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  <a:p>
              <a:endParaRPr lang="en-US" altLang="ja-JP" sz="4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  <a:p>
              <a:r>
                <a:rPr lang="ja-JP" altLang="en-US" sz="4400" b="1" dirty="0">
                  <a:ln w="6600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キャリアコンサルティング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093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F48FB17-C87F-44D3-8CB5-89CDF5DF1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05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yasuyuki</dc:creator>
  <cp:lastModifiedBy>yasuyuki</cp:lastModifiedBy>
  <cp:revision>6</cp:revision>
  <dcterms:created xsi:type="dcterms:W3CDTF">2019-03-21T09:53:48Z</dcterms:created>
  <dcterms:modified xsi:type="dcterms:W3CDTF">2019-03-22T06:56:38Z</dcterms:modified>
</cp:coreProperties>
</file>